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F37366-3D8F-42F9-B9CB-1199FEBB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3" y="1340768"/>
            <a:ext cx="8894073" cy="400586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F0DEE3-B48A-4018-B29C-4A8EF9E38BD9}"/>
              </a:ext>
            </a:extLst>
          </p:cNvPr>
          <p:cNvCxnSpPr/>
          <p:nvPr/>
        </p:nvCxnSpPr>
        <p:spPr>
          <a:xfrm>
            <a:off x="6156176" y="548680"/>
            <a:ext cx="72008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7F4E7B-A554-46B6-9166-AB8D0251EF78}"/>
              </a:ext>
            </a:extLst>
          </p:cNvPr>
          <p:cNvSpPr txBox="1"/>
          <p:nvPr/>
        </p:nvSpPr>
        <p:spPr>
          <a:xfrm>
            <a:off x="5780925" y="2513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69B287-C4E4-414C-BDF1-924C90DD01C7}"/>
              </a:ext>
            </a:extLst>
          </p:cNvPr>
          <p:cNvCxnSpPr/>
          <p:nvPr/>
        </p:nvCxnSpPr>
        <p:spPr>
          <a:xfrm flipH="1">
            <a:off x="7524328" y="764704"/>
            <a:ext cx="576064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EDA04-317E-4C3B-BA6E-1DAC103CB45D}"/>
              </a:ext>
            </a:extLst>
          </p:cNvPr>
          <p:cNvSpPr txBox="1"/>
          <p:nvPr/>
        </p:nvSpPr>
        <p:spPr>
          <a:xfrm>
            <a:off x="7524328" y="43602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온도센서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B501CEF-0927-415E-BB60-633388E64650}"/>
              </a:ext>
            </a:extLst>
          </p:cNvPr>
          <p:cNvCxnSpPr/>
          <p:nvPr/>
        </p:nvCxnSpPr>
        <p:spPr>
          <a:xfrm flipH="1">
            <a:off x="6156176" y="3284984"/>
            <a:ext cx="1080120" cy="280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5F125-D6D4-418A-9504-850CCD172E1D}"/>
              </a:ext>
            </a:extLst>
          </p:cNvPr>
          <p:cNvSpPr txBox="1"/>
          <p:nvPr/>
        </p:nvSpPr>
        <p:spPr>
          <a:xfrm>
            <a:off x="5544108" y="60932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수분센서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18CDDE1-A651-4F53-BEB3-2718F85D66E4}"/>
              </a:ext>
            </a:extLst>
          </p:cNvPr>
          <p:cNvCxnSpPr/>
          <p:nvPr/>
        </p:nvCxnSpPr>
        <p:spPr>
          <a:xfrm>
            <a:off x="7524328" y="4941168"/>
            <a:ext cx="144016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D78963-0E6A-4931-BD1F-224E9EFE2A80}"/>
              </a:ext>
            </a:extLst>
          </p:cNvPr>
          <p:cNvSpPr txBox="1"/>
          <p:nvPr/>
        </p:nvSpPr>
        <p:spPr>
          <a:xfrm>
            <a:off x="7056276" y="585165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조도센서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46D8B1-3152-4719-89D3-023D501D19C3}"/>
              </a:ext>
            </a:extLst>
          </p:cNvPr>
          <p:cNvCxnSpPr/>
          <p:nvPr/>
        </p:nvCxnSpPr>
        <p:spPr>
          <a:xfrm flipH="1">
            <a:off x="3923928" y="4365104"/>
            <a:ext cx="792088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7839E0-04AF-4837-B4B8-CCCAE9E377AF}"/>
              </a:ext>
            </a:extLst>
          </p:cNvPr>
          <p:cNvSpPr txBox="1"/>
          <p:nvPr/>
        </p:nvSpPr>
        <p:spPr>
          <a:xfrm>
            <a:off x="3419872" y="5798498"/>
            <a:ext cx="95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 펌프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61C99BD-641B-4668-86EA-DA84C4AB02DF}"/>
              </a:ext>
            </a:extLst>
          </p:cNvPr>
          <p:cNvCxnSpPr/>
          <p:nvPr/>
        </p:nvCxnSpPr>
        <p:spPr>
          <a:xfrm flipH="1">
            <a:off x="2123728" y="2924944"/>
            <a:ext cx="1296144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367BA-B7BA-4CAA-8573-4D0C1318A6A1}"/>
              </a:ext>
            </a:extLst>
          </p:cNvPr>
          <p:cNvSpPr txBox="1"/>
          <p:nvPr/>
        </p:nvSpPr>
        <p:spPr>
          <a:xfrm>
            <a:off x="1196354" y="5589240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드라이브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78D48-A8B4-499A-9B1B-FBBBFC8BA6C5}"/>
              </a:ext>
            </a:extLst>
          </p:cNvPr>
          <p:cNvCxnSpPr/>
          <p:nvPr/>
        </p:nvCxnSpPr>
        <p:spPr>
          <a:xfrm>
            <a:off x="3203848" y="2924944"/>
            <a:ext cx="1368152" cy="1368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79200EB-B291-4C6F-A6C9-88A947B0781C}"/>
              </a:ext>
            </a:extLst>
          </p:cNvPr>
          <p:cNvCxnSpPr>
            <a:cxnSpLocks/>
          </p:cNvCxnSpPr>
          <p:nvPr/>
        </p:nvCxnSpPr>
        <p:spPr>
          <a:xfrm flipV="1">
            <a:off x="3430788" y="2014934"/>
            <a:ext cx="3265448" cy="771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96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Office PowerPoint</Application>
  <PresentationFormat>화면 슬라이드 쇼(4:3)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박성진</cp:lastModifiedBy>
  <cp:revision>2</cp:revision>
  <dcterms:created xsi:type="dcterms:W3CDTF">2006-10-05T04:04:58Z</dcterms:created>
  <dcterms:modified xsi:type="dcterms:W3CDTF">2020-06-02T02:20:11Z</dcterms:modified>
</cp:coreProperties>
</file>